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7"/>
  </p:handoutMasterIdLst>
  <p:sldIdLst>
    <p:sldId id="256" r:id="rId3"/>
    <p:sldId id="261" r:id="rId5"/>
    <p:sldId id="262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请贴入你的</a:t>
            </a:r>
            <a:r>
              <a:rPr lang="en-US" altLang="zh-CN"/>
              <a:t>2</a:t>
            </a:r>
            <a:r>
              <a:rPr lang="zh-CN" altLang="en-US"/>
              <a:t>张照片，并写明你选择的任务卡序号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请贴入你的</a:t>
            </a:r>
            <a:r>
              <a:rPr lang="en-US" altLang="zh-CN"/>
              <a:t>2</a:t>
            </a:r>
            <a:r>
              <a:rPr lang="zh-CN" altLang="en-US"/>
              <a:t>张照片，并写明你选择的任务卡序号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请贴入你的</a:t>
            </a:r>
            <a:r>
              <a:rPr lang="en-US" altLang="zh-CN"/>
              <a:t>2</a:t>
            </a:r>
            <a:r>
              <a:rPr lang="zh-CN" altLang="en-US"/>
              <a:t>张照片，并写明你选择的任务卡序号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102870" y="505460"/>
            <a:ext cx="5906770" cy="4241165"/>
          </a:xfrm>
          <a:prstGeom prst="roundRect">
            <a:avLst/>
          </a:prstGeom>
          <a:pattFill prst="smConfetti">
            <a:fgClr>
              <a:srgbClr val="4874CB"/>
            </a:fgClr>
            <a:bgClr>
              <a:srgbClr val="FFFFFF"/>
            </a:bgClr>
          </a:patt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accent4"/>
                </a:solidFill>
              </a:rPr>
              <a:t>请在这里贴上你的第一张照片</a:t>
            </a:r>
            <a:endParaRPr lang="zh-CN" altLang="en-US">
              <a:solidFill>
                <a:schemeClr val="accent4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181725" y="505460"/>
            <a:ext cx="5906770" cy="4241165"/>
          </a:xfrm>
          <a:prstGeom prst="roundRect">
            <a:avLst/>
          </a:prstGeom>
          <a:pattFill prst="smConfetti">
            <a:fgClr>
              <a:srgbClr val="4874CB"/>
            </a:fgClr>
            <a:bgClr>
              <a:srgbClr val="FFFFFF"/>
            </a:bgClr>
          </a:patt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accent4"/>
                </a:solidFill>
                <a:sym typeface="+mn-ea"/>
              </a:rPr>
              <a:t>请在这里贴上你的第二张照片</a:t>
            </a:r>
            <a:endParaRPr lang="zh-CN" altLang="en-US">
              <a:solidFill>
                <a:schemeClr val="accent4"/>
              </a:solidFill>
            </a:endParaRPr>
          </a:p>
          <a:p>
            <a:pPr algn="ctr"/>
            <a:endParaRPr lang="zh-CN" altLang="en-US"/>
          </a:p>
        </p:txBody>
      </p:sp>
      <p:grpSp>
        <p:nvGrpSpPr>
          <p:cNvPr id="7" name="组合 6" descr="7b0a202020202274657874626f78223a2022220a7d0a"/>
          <p:cNvGrpSpPr/>
          <p:nvPr/>
        </p:nvGrpSpPr>
        <p:grpSpPr>
          <a:xfrm>
            <a:off x="101917" y="4930567"/>
            <a:ext cx="11985854" cy="1887428"/>
            <a:chOff x="3080" y="3866"/>
            <a:chExt cx="10951" cy="3685"/>
          </a:xfrm>
        </p:grpSpPr>
        <p:pic>
          <p:nvPicPr>
            <p:cNvPr id="8" name="图片 7" descr="7b0a202020202266696c746572223a202234220a7d0a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>
              <a:alphaModFix amt="90000"/>
            </a:blip>
            <a:stretch>
              <a:fillRect/>
            </a:stretch>
          </p:blipFill>
          <p:spPr>
            <a:xfrm>
              <a:off x="3080" y="3866"/>
              <a:ext cx="10951" cy="368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778" y="4085"/>
              <a:ext cx="9520" cy="320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algn="just">
                <a:lnSpc>
                  <a:spcPct val="17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effectLst/>
                  <a:latin typeface="汉仪字酷堂义山楷W" panose="00020600040101010101" charset="-122"/>
                  <a:ea typeface="汉仪字酷堂义山楷W" panose="00020600040101010101" charset="-122"/>
                </a:rPr>
                <a:t>简述你的创作灵感与想法：</a:t>
              </a:r>
              <a:endParaRPr lang="zh-CN" altLang="en-US" sz="1200" dirty="0">
                <a:solidFill>
                  <a:srgbClr val="000000"/>
                </a:solidFill>
                <a:effectLst/>
                <a:latin typeface="汉仪字酷堂义山楷W" panose="00020600040101010101" charset="-122"/>
                <a:ea typeface="汉仪字酷堂义山楷W" panose="00020600040101010101" charset="-122"/>
              </a:endParaRPr>
            </a:p>
            <a:p>
              <a:pPr algn="just">
                <a:lnSpc>
                  <a:spcPct val="170000"/>
                </a:lnSpc>
              </a:pPr>
              <a:endParaRPr lang="zh-CN" altLang="en-US" sz="1200" dirty="0">
                <a:solidFill>
                  <a:srgbClr val="000000"/>
                </a:solidFill>
                <a:effectLst/>
                <a:latin typeface="汉仪字酷堂义山楷W" panose="00020600040101010101" charset="-122"/>
                <a:ea typeface="汉仪字酷堂义山楷W" panose="00020600040101010101" charset="-122"/>
              </a:endParaRPr>
            </a:p>
            <a:p>
              <a:pPr algn="just">
                <a:lnSpc>
                  <a:spcPct val="170000"/>
                </a:lnSpc>
              </a:pPr>
              <a:endParaRPr lang="zh-CN" altLang="en-US" sz="1200" dirty="0">
                <a:solidFill>
                  <a:srgbClr val="000000"/>
                </a:solidFill>
                <a:effectLst/>
                <a:latin typeface="汉仪字酷堂义山楷W" panose="00020600040101010101" charset="-122"/>
                <a:ea typeface="汉仪字酷堂义山楷W" panose="00020600040101010101" charset="-122"/>
              </a:endParaRPr>
            </a:p>
            <a:p>
              <a:pPr algn="just">
                <a:lnSpc>
                  <a:spcPct val="170000"/>
                </a:lnSpc>
              </a:pPr>
              <a:endParaRPr lang="zh-CN" altLang="en-US" sz="1200" dirty="0">
                <a:solidFill>
                  <a:srgbClr val="000000"/>
                </a:solidFill>
                <a:effectLst/>
                <a:latin typeface="汉仪字酷堂义山楷W" panose="00020600040101010101" charset="-122"/>
                <a:ea typeface="汉仪字酷堂义山楷W" panose="00020600040101010101" charset="-122"/>
              </a:endParaRPr>
            </a:p>
            <a:p>
              <a:pPr algn="just">
                <a:lnSpc>
                  <a:spcPct val="170000"/>
                </a:lnSpc>
              </a:pPr>
              <a:endParaRPr lang="zh-CN" altLang="en-US" sz="1200" dirty="0">
                <a:solidFill>
                  <a:srgbClr val="000000"/>
                </a:solidFill>
                <a:effectLst/>
                <a:latin typeface="汉仪字酷堂义山楷W" panose="00020600040101010101" charset="-122"/>
                <a:ea typeface="汉仪字酷堂义山楷W" panose="00020600040101010101" charset="-122"/>
              </a:endParaRPr>
            </a:p>
            <a:p>
              <a:pPr algn="just">
                <a:lnSpc>
                  <a:spcPct val="170000"/>
                </a:lnSpc>
              </a:pPr>
              <a:endParaRPr lang="zh-CN" altLang="en-US" sz="1200" dirty="0">
                <a:solidFill>
                  <a:srgbClr val="000000"/>
                </a:solidFill>
                <a:effectLst/>
                <a:latin typeface="汉仪字酷堂义山楷W" panose="00020600040101010101" charset="-122"/>
                <a:ea typeface="汉仪字酷堂义山楷W" panose="00020600040101010101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469765" y="106045"/>
            <a:ext cx="3627755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b="1">
                <a:solidFill>
                  <a:schemeClr val="accent4"/>
                </a:solidFill>
                <a:effectLst/>
              </a:rPr>
              <a:t>我的任务卡（</a:t>
            </a:r>
            <a:r>
              <a:rPr lang="en-US" altLang="zh-CN" sz="1200" b="1">
                <a:solidFill>
                  <a:schemeClr val="accent4"/>
                </a:solidFill>
                <a:effectLst/>
              </a:rPr>
              <a:t> </a:t>
            </a:r>
            <a:r>
              <a:rPr lang="en-US" altLang="zh-CN" sz="1200" b="1">
                <a:solidFill>
                  <a:srgbClr val="FF0000"/>
                </a:solidFill>
                <a:effectLst/>
              </a:rPr>
              <a:t> </a:t>
            </a:r>
            <a:r>
              <a:rPr lang="zh-CN" altLang="en-US" sz="1200" b="1">
                <a:solidFill>
                  <a:srgbClr val="FF0000"/>
                </a:solidFill>
                <a:effectLst/>
              </a:rPr>
              <a:t>填入对应</a:t>
            </a:r>
            <a:r>
              <a:rPr lang="zh-CN" altLang="en-US" sz="1200" b="1">
                <a:solidFill>
                  <a:srgbClr val="FF0000"/>
                </a:solidFill>
                <a:effectLst/>
              </a:rPr>
              <a:t>的任务卡序号</a:t>
            </a:r>
            <a:r>
              <a:rPr lang="en-US" altLang="zh-CN" sz="1200" b="1">
                <a:solidFill>
                  <a:schemeClr val="accent4"/>
                </a:solidFill>
                <a:effectLst/>
              </a:rPr>
              <a:t> </a:t>
            </a:r>
            <a:r>
              <a:rPr lang="en-US" altLang="zh-CN" b="1">
                <a:solidFill>
                  <a:schemeClr val="accent4"/>
                </a:solidFill>
                <a:effectLst/>
              </a:rPr>
              <a:t> </a:t>
            </a:r>
            <a:r>
              <a:rPr lang="zh-CN" altLang="en-US" b="1">
                <a:solidFill>
                  <a:schemeClr val="accent4"/>
                </a:solidFill>
                <a:effectLst/>
              </a:rPr>
              <a:t>）</a:t>
            </a:r>
            <a:endParaRPr lang="zh-CN" altLang="en-US" b="1">
              <a:solidFill>
                <a:schemeClr val="accent4"/>
              </a:solidFill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102870" y="505460"/>
            <a:ext cx="5906770" cy="4241165"/>
          </a:xfrm>
          <a:prstGeom prst="roundRect">
            <a:avLst/>
          </a:prstGeom>
          <a:pattFill prst="smConfetti">
            <a:fgClr>
              <a:srgbClr val="4874CB"/>
            </a:fgClr>
            <a:bgClr>
              <a:srgbClr val="FFFFFF"/>
            </a:bgClr>
          </a:patt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accent4"/>
                </a:solidFill>
              </a:rPr>
              <a:t>请在这里贴上你的第一张照片</a:t>
            </a:r>
            <a:endParaRPr lang="zh-CN" altLang="en-US">
              <a:solidFill>
                <a:schemeClr val="accent4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181725" y="505460"/>
            <a:ext cx="5906770" cy="4241165"/>
          </a:xfrm>
          <a:prstGeom prst="roundRect">
            <a:avLst/>
          </a:prstGeom>
          <a:pattFill prst="smConfetti">
            <a:fgClr>
              <a:srgbClr val="4874CB"/>
            </a:fgClr>
            <a:bgClr>
              <a:srgbClr val="FFFFFF"/>
            </a:bgClr>
          </a:patt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accent4"/>
                </a:solidFill>
                <a:sym typeface="+mn-ea"/>
              </a:rPr>
              <a:t>请在这里贴上你的第二张照片</a:t>
            </a:r>
            <a:endParaRPr lang="zh-CN" altLang="en-US">
              <a:solidFill>
                <a:schemeClr val="accent4"/>
              </a:solidFill>
            </a:endParaRPr>
          </a:p>
          <a:p>
            <a:pPr algn="ctr"/>
            <a:endParaRPr lang="zh-CN" altLang="en-US"/>
          </a:p>
        </p:txBody>
      </p:sp>
      <p:grpSp>
        <p:nvGrpSpPr>
          <p:cNvPr id="7" name="组合 6" descr="7b0a202020202274657874626f78223a2022220a7d0a"/>
          <p:cNvGrpSpPr/>
          <p:nvPr/>
        </p:nvGrpSpPr>
        <p:grpSpPr>
          <a:xfrm>
            <a:off x="101917" y="4930567"/>
            <a:ext cx="11985854" cy="1887428"/>
            <a:chOff x="3080" y="3866"/>
            <a:chExt cx="10951" cy="3685"/>
          </a:xfrm>
        </p:grpSpPr>
        <p:pic>
          <p:nvPicPr>
            <p:cNvPr id="8" name="图片 7" descr="7b0a202020202266696c746572223a202234220a7d0a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>
              <a:alphaModFix amt="90000"/>
            </a:blip>
            <a:stretch>
              <a:fillRect/>
            </a:stretch>
          </p:blipFill>
          <p:spPr>
            <a:xfrm>
              <a:off x="3080" y="3866"/>
              <a:ext cx="10951" cy="368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778" y="4085"/>
              <a:ext cx="9520" cy="320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algn="just">
                <a:lnSpc>
                  <a:spcPct val="17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effectLst/>
                  <a:latin typeface="汉仪字酷堂义山楷W" panose="00020600040101010101" charset="-122"/>
                  <a:ea typeface="汉仪字酷堂义山楷W" panose="00020600040101010101" charset="-122"/>
                </a:rPr>
                <a:t>简述你的创作灵感与想法：</a:t>
              </a:r>
              <a:endParaRPr lang="zh-CN" altLang="en-US" sz="1200" dirty="0">
                <a:solidFill>
                  <a:srgbClr val="000000"/>
                </a:solidFill>
                <a:effectLst/>
                <a:latin typeface="汉仪字酷堂义山楷W" panose="00020600040101010101" charset="-122"/>
                <a:ea typeface="汉仪字酷堂义山楷W" panose="00020600040101010101" charset="-122"/>
              </a:endParaRPr>
            </a:p>
            <a:p>
              <a:pPr algn="just">
                <a:lnSpc>
                  <a:spcPct val="170000"/>
                </a:lnSpc>
              </a:pPr>
              <a:endParaRPr lang="zh-CN" altLang="en-US" sz="1200" dirty="0">
                <a:solidFill>
                  <a:srgbClr val="000000"/>
                </a:solidFill>
                <a:effectLst/>
                <a:latin typeface="汉仪字酷堂义山楷W" panose="00020600040101010101" charset="-122"/>
                <a:ea typeface="汉仪字酷堂义山楷W" panose="00020600040101010101" charset="-122"/>
              </a:endParaRPr>
            </a:p>
            <a:p>
              <a:pPr algn="just">
                <a:lnSpc>
                  <a:spcPct val="170000"/>
                </a:lnSpc>
              </a:pPr>
              <a:endParaRPr lang="zh-CN" altLang="en-US" sz="1200" dirty="0">
                <a:solidFill>
                  <a:srgbClr val="000000"/>
                </a:solidFill>
                <a:effectLst/>
                <a:latin typeface="汉仪字酷堂义山楷W" panose="00020600040101010101" charset="-122"/>
                <a:ea typeface="汉仪字酷堂义山楷W" panose="00020600040101010101" charset="-122"/>
              </a:endParaRPr>
            </a:p>
            <a:p>
              <a:pPr algn="just">
                <a:lnSpc>
                  <a:spcPct val="170000"/>
                </a:lnSpc>
              </a:pPr>
              <a:endParaRPr lang="zh-CN" altLang="en-US" sz="1200" dirty="0">
                <a:solidFill>
                  <a:srgbClr val="000000"/>
                </a:solidFill>
                <a:effectLst/>
                <a:latin typeface="汉仪字酷堂义山楷W" panose="00020600040101010101" charset="-122"/>
                <a:ea typeface="汉仪字酷堂义山楷W" panose="00020600040101010101" charset="-122"/>
              </a:endParaRPr>
            </a:p>
            <a:p>
              <a:pPr algn="just">
                <a:lnSpc>
                  <a:spcPct val="170000"/>
                </a:lnSpc>
              </a:pPr>
              <a:endParaRPr lang="zh-CN" altLang="en-US" sz="1200" dirty="0">
                <a:solidFill>
                  <a:srgbClr val="000000"/>
                </a:solidFill>
                <a:effectLst/>
                <a:latin typeface="汉仪字酷堂义山楷W" panose="00020600040101010101" charset="-122"/>
                <a:ea typeface="汉仪字酷堂义山楷W" panose="00020600040101010101" charset="-122"/>
              </a:endParaRPr>
            </a:p>
            <a:p>
              <a:pPr algn="just">
                <a:lnSpc>
                  <a:spcPct val="170000"/>
                </a:lnSpc>
              </a:pPr>
              <a:endParaRPr lang="zh-CN" altLang="en-US" sz="1200" dirty="0">
                <a:solidFill>
                  <a:srgbClr val="000000"/>
                </a:solidFill>
                <a:effectLst/>
                <a:latin typeface="汉仪字酷堂义山楷W" panose="00020600040101010101" charset="-122"/>
                <a:ea typeface="汉仪字酷堂义山楷W" panose="00020600040101010101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469765" y="106045"/>
            <a:ext cx="3627755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b="1">
                <a:solidFill>
                  <a:schemeClr val="accent4"/>
                </a:solidFill>
                <a:effectLst/>
              </a:rPr>
              <a:t>我的任务卡（</a:t>
            </a:r>
            <a:r>
              <a:rPr lang="en-US" altLang="zh-CN" sz="1200" b="1">
                <a:solidFill>
                  <a:schemeClr val="accent4"/>
                </a:solidFill>
                <a:effectLst/>
              </a:rPr>
              <a:t> </a:t>
            </a:r>
            <a:r>
              <a:rPr lang="en-US" altLang="zh-CN" sz="1200" b="1">
                <a:solidFill>
                  <a:srgbClr val="FF0000"/>
                </a:solidFill>
                <a:effectLst/>
              </a:rPr>
              <a:t> </a:t>
            </a:r>
            <a:r>
              <a:rPr lang="zh-CN" altLang="en-US" sz="1200" b="1">
                <a:solidFill>
                  <a:srgbClr val="FF0000"/>
                </a:solidFill>
                <a:effectLst/>
              </a:rPr>
              <a:t>填入对应</a:t>
            </a:r>
            <a:r>
              <a:rPr lang="zh-CN" altLang="en-US" sz="1200" b="1">
                <a:solidFill>
                  <a:srgbClr val="FF0000"/>
                </a:solidFill>
                <a:effectLst/>
              </a:rPr>
              <a:t>的任务卡序号</a:t>
            </a:r>
            <a:r>
              <a:rPr lang="en-US" altLang="zh-CN" sz="1200" b="1">
                <a:solidFill>
                  <a:schemeClr val="accent4"/>
                </a:solidFill>
                <a:effectLst/>
              </a:rPr>
              <a:t> </a:t>
            </a:r>
            <a:r>
              <a:rPr lang="en-US" altLang="zh-CN" b="1">
                <a:solidFill>
                  <a:schemeClr val="accent4"/>
                </a:solidFill>
                <a:effectLst/>
              </a:rPr>
              <a:t> </a:t>
            </a:r>
            <a:r>
              <a:rPr lang="zh-CN" altLang="en-US" b="1">
                <a:solidFill>
                  <a:schemeClr val="accent4"/>
                </a:solidFill>
                <a:effectLst/>
              </a:rPr>
              <a:t>）</a:t>
            </a:r>
            <a:endParaRPr lang="zh-CN" altLang="en-US" b="1">
              <a:solidFill>
                <a:schemeClr val="accent4"/>
              </a:solidFill>
              <a:effectLst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102870" y="505460"/>
            <a:ext cx="5906770" cy="4241165"/>
          </a:xfrm>
          <a:prstGeom prst="roundRect">
            <a:avLst/>
          </a:prstGeom>
          <a:pattFill prst="smConfetti">
            <a:fgClr>
              <a:srgbClr val="4874CB"/>
            </a:fgClr>
            <a:bgClr>
              <a:srgbClr val="FFFFFF"/>
            </a:bgClr>
          </a:patt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accent4"/>
                </a:solidFill>
              </a:rPr>
              <a:t>请在这里贴上你的第一张照片</a:t>
            </a:r>
            <a:endParaRPr lang="zh-CN" altLang="en-US">
              <a:solidFill>
                <a:schemeClr val="accent4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181725" y="505460"/>
            <a:ext cx="5906770" cy="4241165"/>
          </a:xfrm>
          <a:prstGeom prst="roundRect">
            <a:avLst/>
          </a:prstGeom>
          <a:pattFill prst="smConfetti">
            <a:fgClr>
              <a:srgbClr val="4874CB"/>
            </a:fgClr>
            <a:bgClr>
              <a:srgbClr val="FFFFFF"/>
            </a:bgClr>
          </a:pattFill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accent4"/>
                </a:solidFill>
                <a:sym typeface="+mn-ea"/>
              </a:rPr>
              <a:t>请在这里贴上你的第二张照片</a:t>
            </a:r>
            <a:endParaRPr lang="zh-CN" altLang="en-US">
              <a:solidFill>
                <a:schemeClr val="accent4"/>
              </a:solidFill>
            </a:endParaRPr>
          </a:p>
          <a:p>
            <a:pPr algn="ctr"/>
            <a:endParaRPr lang="zh-CN" altLang="en-US"/>
          </a:p>
        </p:txBody>
      </p:sp>
      <p:grpSp>
        <p:nvGrpSpPr>
          <p:cNvPr id="7" name="组合 6" descr="7b0a202020202274657874626f78223a2022220a7d0a"/>
          <p:cNvGrpSpPr/>
          <p:nvPr/>
        </p:nvGrpSpPr>
        <p:grpSpPr>
          <a:xfrm>
            <a:off x="101917" y="4930567"/>
            <a:ext cx="11985854" cy="1887428"/>
            <a:chOff x="3080" y="3866"/>
            <a:chExt cx="10951" cy="3685"/>
          </a:xfrm>
        </p:grpSpPr>
        <p:pic>
          <p:nvPicPr>
            <p:cNvPr id="8" name="图片 7" descr="7b0a202020202266696c746572223a202234220a7d0a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>
              <a:alphaModFix amt="90000"/>
            </a:blip>
            <a:stretch>
              <a:fillRect/>
            </a:stretch>
          </p:blipFill>
          <p:spPr>
            <a:xfrm>
              <a:off x="3080" y="3866"/>
              <a:ext cx="10951" cy="368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778" y="4085"/>
              <a:ext cx="9520" cy="320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algn="just">
                <a:lnSpc>
                  <a:spcPct val="17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effectLst/>
                  <a:latin typeface="汉仪字酷堂义山楷W" panose="00020600040101010101" charset="-122"/>
                  <a:ea typeface="汉仪字酷堂义山楷W" panose="00020600040101010101" charset="-122"/>
                </a:rPr>
                <a:t>简述你的创作灵感与想法：</a:t>
              </a:r>
              <a:endParaRPr lang="zh-CN" altLang="en-US" sz="1200" dirty="0">
                <a:solidFill>
                  <a:srgbClr val="000000"/>
                </a:solidFill>
                <a:effectLst/>
                <a:latin typeface="汉仪字酷堂义山楷W" panose="00020600040101010101" charset="-122"/>
                <a:ea typeface="汉仪字酷堂义山楷W" panose="00020600040101010101" charset="-122"/>
              </a:endParaRPr>
            </a:p>
            <a:p>
              <a:pPr algn="just">
                <a:lnSpc>
                  <a:spcPct val="170000"/>
                </a:lnSpc>
              </a:pPr>
              <a:endParaRPr lang="zh-CN" altLang="en-US" sz="1200" dirty="0">
                <a:solidFill>
                  <a:srgbClr val="000000"/>
                </a:solidFill>
                <a:effectLst/>
                <a:latin typeface="汉仪字酷堂义山楷W" panose="00020600040101010101" charset="-122"/>
                <a:ea typeface="汉仪字酷堂义山楷W" panose="00020600040101010101" charset="-122"/>
              </a:endParaRPr>
            </a:p>
            <a:p>
              <a:pPr algn="just">
                <a:lnSpc>
                  <a:spcPct val="170000"/>
                </a:lnSpc>
              </a:pPr>
              <a:endParaRPr lang="zh-CN" altLang="en-US" sz="1200" dirty="0">
                <a:solidFill>
                  <a:srgbClr val="000000"/>
                </a:solidFill>
                <a:effectLst/>
                <a:latin typeface="汉仪字酷堂义山楷W" panose="00020600040101010101" charset="-122"/>
                <a:ea typeface="汉仪字酷堂义山楷W" panose="00020600040101010101" charset="-122"/>
              </a:endParaRPr>
            </a:p>
            <a:p>
              <a:pPr algn="just">
                <a:lnSpc>
                  <a:spcPct val="170000"/>
                </a:lnSpc>
              </a:pPr>
              <a:endParaRPr lang="zh-CN" altLang="en-US" sz="1200" dirty="0">
                <a:solidFill>
                  <a:srgbClr val="000000"/>
                </a:solidFill>
                <a:effectLst/>
                <a:latin typeface="汉仪字酷堂义山楷W" panose="00020600040101010101" charset="-122"/>
                <a:ea typeface="汉仪字酷堂义山楷W" panose="00020600040101010101" charset="-122"/>
              </a:endParaRPr>
            </a:p>
            <a:p>
              <a:pPr algn="just">
                <a:lnSpc>
                  <a:spcPct val="170000"/>
                </a:lnSpc>
              </a:pPr>
              <a:endParaRPr lang="zh-CN" altLang="en-US" sz="1200" dirty="0">
                <a:solidFill>
                  <a:srgbClr val="000000"/>
                </a:solidFill>
                <a:effectLst/>
                <a:latin typeface="汉仪字酷堂义山楷W" panose="00020600040101010101" charset="-122"/>
                <a:ea typeface="汉仪字酷堂义山楷W" panose="00020600040101010101" charset="-122"/>
              </a:endParaRPr>
            </a:p>
            <a:p>
              <a:pPr algn="just">
                <a:lnSpc>
                  <a:spcPct val="170000"/>
                </a:lnSpc>
              </a:pPr>
              <a:endParaRPr lang="zh-CN" altLang="en-US" sz="1200" dirty="0">
                <a:solidFill>
                  <a:srgbClr val="000000"/>
                </a:solidFill>
                <a:effectLst/>
                <a:latin typeface="汉仪字酷堂义山楷W" panose="00020600040101010101" charset="-122"/>
                <a:ea typeface="汉仪字酷堂义山楷W" panose="00020600040101010101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469765" y="106045"/>
            <a:ext cx="3627755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b="1">
                <a:solidFill>
                  <a:schemeClr val="accent4"/>
                </a:solidFill>
                <a:effectLst/>
              </a:rPr>
              <a:t>我的任务卡（</a:t>
            </a:r>
            <a:r>
              <a:rPr lang="en-US" altLang="zh-CN" sz="1200" b="1">
                <a:solidFill>
                  <a:schemeClr val="accent4"/>
                </a:solidFill>
                <a:effectLst/>
              </a:rPr>
              <a:t> </a:t>
            </a:r>
            <a:r>
              <a:rPr lang="en-US" altLang="zh-CN" sz="1200" b="1">
                <a:solidFill>
                  <a:srgbClr val="FF0000"/>
                </a:solidFill>
                <a:effectLst/>
              </a:rPr>
              <a:t> </a:t>
            </a:r>
            <a:r>
              <a:rPr lang="zh-CN" altLang="en-US" sz="1200" b="1">
                <a:solidFill>
                  <a:srgbClr val="FF0000"/>
                </a:solidFill>
                <a:effectLst/>
              </a:rPr>
              <a:t>填入对应</a:t>
            </a:r>
            <a:r>
              <a:rPr lang="zh-CN" altLang="en-US" sz="1200" b="1">
                <a:solidFill>
                  <a:srgbClr val="FF0000"/>
                </a:solidFill>
                <a:effectLst/>
              </a:rPr>
              <a:t>的任务卡序号</a:t>
            </a:r>
            <a:r>
              <a:rPr lang="en-US" altLang="zh-CN" sz="1200" b="1">
                <a:solidFill>
                  <a:schemeClr val="accent4"/>
                </a:solidFill>
                <a:effectLst/>
              </a:rPr>
              <a:t> </a:t>
            </a:r>
            <a:r>
              <a:rPr lang="en-US" altLang="zh-CN" b="1">
                <a:solidFill>
                  <a:schemeClr val="accent4"/>
                </a:solidFill>
                <a:effectLst/>
              </a:rPr>
              <a:t> </a:t>
            </a:r>
            <a:r>
              <a:rPr lang="zh-CN" altLang="en-US" b="1">
                <a:solidFill>
                  <a:schemeClr val="accent4"/>
                </a:solidFill>
                <a:effectLst/>
              </a:rPr>
              <a:t>）</a:t>
            </a:r>
            <a:endParaRPr lang="zh-CN" altLang="en-US" b="1">
              <a:solidFill>
                <a:schemeClr val="accent4"/>
              </a:solidFill>
              <a:effectLst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picid" val="{7b1e938f-c1ea-4e61-beac-a320b4a2195b}"/>
</p:tagLst>
</file>

<file path=ppt/tags/tag2.xml><?xml version="1.0" encoding="utf-8"?>
<p:tagLst xmlns:p="http://schemas.openxmlformats.org/presentationml/2006/main">
  <p:tag name="picid" val="{7b1e938f-c1ea-4e61-beac-a320b4a2195b}"/>
</p:tagLst>
</file>

<file path=ppt/tags/tag3.xml><?xml version="1.0" encoding="utf-8"?>
<p:tagLst xmlns:p="http://schemas.openxmlformats.org/presentationml/2006/main">
  <p:tag name="picid" val="{7b1e938f-c1ea-4e61-beac-a320b4a2195b}"/>
</p:tagLst>
</file>

<file path=ppt/tags/tag4.xml><?xml version="1.0" encoding="utf-8"?>
<p:tagLst xmlns:p="http://schemas.openxmlformats.org/presentationml/2006/main">
  <p:tag name="resource_record_key" val="{&quot;19&quot;:[20348657]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</Words>
  <Application>WPS 演示</Application>
  <PresentationFormat>宽屏</PresentationFormat>
  <Paragraphs>42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汉仪字酷堂义山楷W</vt:lpstr>
      <vt:lpstr>Calibri</vt:lpstr>
      <vt:lpstr>Times New Roman</vt:lpstr>
      <vt:lpstr>微软雅黑</vt:lpstr>
      <vt:lpstr>Arial Unicode MS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许锋</cp:lastModifiedBy>
  <cp:revision>6</cp:revision>
  <dcterms:created xsi:type="dcterms:W3CDTF">2023-08-09T12:44:00Z</dcterms:created>
  <dcterms:modified xsi:type="dcterms:W3CDTF">2025-12-24T05:31:09Z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E14CBB1389DA401FB67B4B9ED2509A57_12</vt:lpwstr>
  </property>
</Properties>
</file>